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52" r:id="rId1"/>
  </p:sldMasterIdLst>
  <p:notesMasterIdLst>
    <p:notesMasterId r:id="rId9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67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B25F66-0628-EB46-9AF8-682F4D332D91}" type="datetimeFigureOut">
              <a:rPr lang="en-US" smtClean="0"/>
              <a:t>5/2/17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C5B073-EF7B-B646-A513-E46342C9E3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4041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5/2/17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5/2/17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8126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3" r:id="rId1"/>
    <p:sldLayoutId id="2147483954" r:id="rId2"/>
    <p:sldLayoutId id="2147483955" r:id="rId3"/>
    <p:sldLayoutId id="2147483956" r:id="rId4"/>
    <p:sldLayoutId id="2147483957" r:id="rId5"/>
    <p:sldLayoutId id="2147483958" r:id="rId6"/>
    <p:sldLayoutId id="2147483959" r:id="rId7"/>
    <p:sldLayoutId id="2147483960" r:id="rId8"/>
    <p:sldLayoutId id="2147483961" r:id="rId9"/>
    <p:sldLayoutId id="2147483962" r:id="rId10"/>
    <p:sldLayoutId id="214748396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i6.cims.nyu.edu/~ddy214/380/drawingFinal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l="12535" r="16354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NBA Playoffs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Derek Yu and Lorenzo Llamas</a:t>
            </a:r>
          </a:p>
        </p:txBody>
      </p:sp>
    </p:spTree>
    <p:extLst>
      <p:ext uri="{BB962C8B-B14F-4D97-AF65-F5344CB8AC3E}">
        <p14:creationId xmlns:p14="http://schemas.microsoft.com/office/powerpoint/2010/main" val="3666193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wanted to do!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73215" y="2007780"/>
            <a:ext cx="9963488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sz="4000" dirty="0">
                <a:solidFill>
                  <a:schemeClr val="accent1"/>
                </a:solidFill>
              </a:rPr>
              <a:t> </a:t>
            </a:r>
            <a:r>
              <a:rPr lang="en-US" sz="4000" dirty="0" smtClean="0">
                <a:solidFill>
                  <a:schemeClr val="accent1"/>
                </a:solidFill>
              </a:rPr>
              <a:t> </a:t>
            </a:r>
            <a:r>
              <a:rPr lang="en-US" sz="3600" dirty="0" smtClean="0">
                <a:solidFill>
                  <a:schemeClr val="accent1"/>
                </a:solidFill>
              </a:rPr>
              <a:t> Something </a:t>
            </a:r>
            <a:r>
              <a:rPr lang="en-US" sz="3200" dirty="0" smtClean="0">
                <a:solidFill>
                  <a:schemeClr val="accent1"/>
                </a:solidFill>
              </a:rPr>
              <a:t>: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Courier New" charset="0"/>
              <a:buChar char="o"/>
            </a:pPr>
            <a:r>
              <a:rPr lang="en-US" sz="3200" dirty="0" smtClean="0">
                <a:solidFill>
                  <a:schemeClr val="accent1"/>
                </a:solidFill>
              </a:rPr>
              <a:t>  Interactive</a:t>
            </a:r>
            <a:endParaRPr lang="en-US" sz="3200" dirty="0" smtClean="0"/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Courier New" charset="0"/>
              <a:buChar char="o"/>
            </a:pPr>
            <a:r>
              <a:rPr lang="en-US" sz="3200" dirty="0" smtClean="0">
                <a:solidFill>
                  <a:schemeClr val="accent1"/>
                </a:solidFill>
              </a:rPr>
              <a:t>  Visualizes the Playoffs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 typeface="Courier New" charset="0"/>
              <a:buChar char="o"/>
            </a:pPr>
            <a:r>
              <a:rPr lang="en-US" sz="3200" dirty="0">
                <a:solidFill>
                  <a:schemeClr val="accent1"/>
                </a:solidFill>
              </a:rPr>
              <a:t> </a:t>
            </a:r>
            <a:r>
              <a:rPr lang="en-US" sz="3200" dirty="0" smtClean="0">
                <a:solidFill>
                  <a:schemeClr val="accent1"/>
                </a:solidFill>
              </a:rPr>
              <a:t> Fans might like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298" y="1737360"/>
            <a:ext cx="4174382" cy="4174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221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Thoughts: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1453" y="1915182"/>
            <a:ext cx="5569738" cy="402336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sz="2800" dirty="0" smtClean="0">
                <a:solidFill>
                  <a:schemeClr val="accent1"/>
                </a:solidFill>
              </a:rPr>
              <a:t>   Show how well famous players are doing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sz="2800" dirty="0">
                <a:solidFill>
                  <a:schemeClr val="accent1"/>
                </a:solidFill>
              </a:rPr>
              <a:t> </a:t>
            </a:r>
            <a:r>
              <a:rPr lang="en-US" sz="2800" dirty="0" smtClean="0">
                <a:solidFill>
                  <a:schemeClr val="accent1"/>
                </a:solidFill>
              </a:rPr>
              <a:t>  Show videos of famous players in a different way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endParaRPr lang="en-US" sz="2800" dirty="0" smtClean="0">
              <a:solidFill>
                <a:schemeClr val="accent1"/>
              </a:solidFill>
            </a:endParaRP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sz="2800" dirty="0">
                <a:solidFill>
                  <a:schemeClr val="accent1"/>
                </a:solidFill>
              </a:rPr>
              <a:t> </a:t>
            </a:r>
            <a:r>
              <a:rPr lang="en-US" sz="2800" dirty="0" smtClean="0">
                <a:solidFill>
                  <a:schemeClr val="accent1"/>
                </a:solidFill>
              </a:rPr>
              <a:t>  Show yourself as a famous player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819" y="2543667"/>
            <a:ext cx="3818861" cy="2039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0900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8" name="Rectangle 1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4" name="Rectangle 2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33431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8" name="Rectangle 2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30" name="Straight Connector 29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086" y="5618770"/>
            <a:ext cx="10515600" cy="0"/>
          </a:xfrm>
          <a:prstGeom prst="line">
            <a:avLst/>
          </a:prstGeom>
          <a:ln w="6350">
            <a:solidFill>
              <a:schemeClr val="tx2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97" y="640080"/>
            <a:ext cx="2774106" cy="3602736"/>
          </a:xfrm>
          <a:prstGeom prst="rect">
            <a:avLst/>
          </a:prstGeom>
        </p:spPr>
      </p:pic>
      <p:sp>
        <p:nvSpPr>
          <p:cNvPr id="32" name="Rectangle 31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8553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0289" y="1571842"/>
            <a:ext cx="3312784" cy="1739211"/>
          </a:xfrm>
          <a:prstGeom prst="rect">
            <a:avLst/>
          </a:prstGeom>
        </p:spPr>
      </p:pic>
      <p:sp>
        <p:nvSpPr>
          <p:cNvPr id="34" name="Rectangle 3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969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2872" y="1799596"/>
            <a:ext cx="3312785" cy="128370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3999" y="4550229"/>
            <a:ext cx="10909073" cy="105765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Work:</a:t>
            </a:r>
          </a:p>
        </p:txBody>
      </p:sp>
    </p:spTree>
    <p:extLst>
      <p:ext uri="{BB962C8B-B14F-4D97-AF65-F5344CB8AC3E}">
        <p14:creationId xmlns:p14="http://schemas.microsoft.com/office/powerpoint/2010/main" val="408224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used: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01453" y="1915182"/>
            <a:ext cx="5569738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sz="3600" dirty="0" smtClean="0">
                <a:solidFill>
                  <a:schemeClr val="accent1"/>
                </a:solidFill>
              </a:rPr>
              <a:t>   HTML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 smtClean="0">
                <a:solidFill>
                  <a:schemeClr val="accent1"/>
                </a:solidFill>
              </a:rPr>
              <a:t>  CSS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 smtClean="0">
                <a:solidFill>
                  <a:schemeClr val="accent1"/>
                </a:solidFill>
              </a:rPr>
              <a:t>  JS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</a:pPr>
            <a:r>
              <a:rPr lang="en-US" sz="3600" dirty="0">
                <a:solidFill>
                  <a:schemeClr val="accent1"/>
                </a:solidFill>
              </a:rPr>
              <a:t> </a:t>
            </a:r>
            <a:r>
              <a:rPr lang="en-US" sz="3600" dirty="0" smtClean="0">
                <a:solidFill>
                  <a:schemeClr val="accent1"/>
                </a:solidFill>
              </a:rPr>
              <a:t>  p5.js</a:t>
            </a:r>
            <a:endParaRPr lang="en-US" sz="3600" dirty="0">
              <a:solidFill>
                <a:schemeClr val="accent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0133" y="1620224"/>
            <a:ext cx="3955547" cy="365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067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945329"/>
            <a:ext cx="10058400" cy="4023360"/>
          </a:xfrm>
        </p:spPr>
        <p:txBody>
          <a:bodyPr/>
          <a:lstStyle/>
          <a:p>
            <a:pPr algn="ctr"/>
            <a:r>
              <a:rPr lang="en-US" sz="4400" dirty="0" smtClean="0">
                <a:hlinkClick r:id="rId2"/>
              </a:rPr>
              <a:t>https://</a:t>
            </a:r>
            <a:r>
              <a:rPr lang="en-US" sz="4400" dirty="0">
                <a:hlinkClick r:id="rId2"/>
              </a:rPr>
              <a:t>i6.cims.nyu.edu/~ddy214/380/drawingFinal</a:t>
            </a:r>
            <a:r>
              <a:rPr lang="en-US" sz="4400" dirty="0" smtClean="0">
                <a:hlinkClick r:id="rId2"/>
              </a:rPr>
              <a:t>/</a:t>
            </a:r>
            <a:endParaRPr lang="en-US" sz="4400" dirty="0" smtClean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173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Thanks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834640"/>
            <a:ext cx="10058400" cy="4023360"/>
          </a:xfrm>
        </p:spPr>
        <p:txBody>
          <a:bodyPr>
            <a:normAutofit/>
          </a:bodyPr>
          <a:lstStyle/>
          <a:p>
            <a:pPr algn="ctr"/>
            <a:r>
              <a:rPr lang="en-US" sz="4800" dirty="0" smtClean="0">
                <a:solidFill>
                  <a:schemeClr val="accent1"/>
                </a:solidFill>
              </a:rPr>
              <a:t>Questions?</a:t>
            </a:r>
            <a:endParaRPr lang="en-US" sz="4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026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24</TotalTime>
  <Words>79</Words>
  <Application>Microsoft Macintosh PowerPoint</Application>
  <PresentationFormat>Widescreen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Courier New</vt:lpstr>
      <vt:lpstr>Arial</vt:lpstr>
      <vt:lpstr>Retrospect</vt:lpstr>
      <vt:lpstr>NBA Playoffs</vt:lpstr>
      <vt:lpstr>What we wanted to do!</vt:lpstr>
      <vt:lpstr>First Thoughts:</vt:lpstr>
      <vt:lpstr>Work:</vt:lpstr>
      <vt:lpstr>What we used:</vt:lpstr>
      <vt:lpstr>Demo:</vt:lpstr>
      <vt:lpstr>Thanks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NBA Playoffs</dc:title>
  <dc:creator>Derek Yu</dc:creator>
  <cp:lastModifiedBy>Derek Yu</cp:lastModifiedBy>
  <cp:revision>3</cp:revision>
  <dcterms:created xsi:type="dcterms:W3CDTF">2017-05-02T14:40:33Z</dcterms:created>
  <dcterms:modified xsi:type="dcterms:W3CDTF">2017-05-02T15:05:06Z</dcterms:modified>
</cp:coreProperties>
</file>

<file path=docProps/thumbnail.jpeg>
</file>